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9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038951"/>
            <a:ext cx="64181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Road Sign's Classification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8640723" y="3946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- Using 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40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86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                                                                          Akilan J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                                                                          DADS - Nov 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8" y="526137"/>
            <a:ext cx="5566529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Interactive UI with Streamlit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228" y="1511260"/>
            <a:ext cx="4323278" cy="22958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01" y="1511260"/>
            <a:ext cx="4323278" cy="229588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1511260"/>
            <a:ext cx="4323278" cy="2295882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69608" y="4146590"/>
            <a:ext cx="2215158" cy="1041083"/>
          </a:xfrm>
          <a:prstGeom prst="roundRect">
            <a:avLst>
              <a:gd name="adj" fmla="val 165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1642705" y="4499015"/>
            <a:ext cx="26896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3075980" y="4337804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Upload Images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3075980" y="4751546"/>
            <a:ext cx="45708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Users can easily upload new road sign images to the Streamlit UI.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2980373" y="5178147"/>
            <a:ext cx="10884813" cy="11430"/>
          </a:xfrm>
          <a:prstGeom prst="roundRect">
            <a:avLst>
              <a:gd name="adj" fmla="val 1506536"/>
            </a:avLst>
          </a:prstGeom>
          <a:solidFill>
            <a:srgbClr val="B7D5CA"/>
          </a:solidFill>
          <a:ln/>
        </p:spPr>
      </p:sp>
      <p:sp>
        <p:nvSpPr>
          <p:cNvPr id="11" name="Shape 6"/>
          <p:cNvSpPr/>
          <p:nvPr/>
        </p:nvSpPr>
        <p:spPr>
          <a:xfrm>
            <a:off x="669608" y="5283279"/>
            <a:ext cx="4430316" cy="1041083"/>
          </a:xfrm>
          <a:prstGeom prst="roundRect">
            <a:avLst>
              <a:gd name="adj" fmla="val 165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2750225" y="5635704"/>
            <a:ext cx="26896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5291138" y="5474494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Instant Predictions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5291138" y="5888236"/>
            <a:ext cx="637020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trained model will instantly analyze the uploaded images and provide class predictions.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195530" y="6314837"/>
            <a:ext cx="8669655" cy="11430"/>
          </a:xfrm>
          <a:prstGeom prst="roundRect">
            <a:avLst>
              <a:gd name="adj" fmla="val 1506536"/>
            </a:avLst>
          </a:prstGeom>
          <a:solidFill>
            <a:srgbClr val="B7D5CA"/>
          </a:solidFill>
          <a:ln/>
        </p:spPr>
      </p:sp>
      <p:sp>
        <p:nvSpPr>
          <p:cNvPr id="16" name="Shape 11"/>
          <p:cNvSpPr/>
          <p:nvPr/>
        </p:nvSpPr>
        <p:spPr>
          <a:xfrm>
            <a:off x="669608" y="6419969"/>
            <a:ext cx="6645593" cy="1285994"/>
          </a:xfrm>
          <a:prstGeom prst="roundRect">
            <a:avLst>
              <a:gd name="adj" fmla="val 1339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3857863" y="6894790"/>
            <a:ext cx="26896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506414" y="6611183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 Insights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506414" y="7024926"/>
            <a:ext cx="626316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UI will display the model's accuracy and confidence levels for each prediction, allowing users to visually inspect performance.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64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747016"/>
            <a:ext cx="4196358" cy="1756053"/>
          </a:xfrm>
          <a:prstGeom prst="roundRect">
            <a:avLst>
              <a:gd name="adj" fmla="val 116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9814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Achievements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45428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an accurate, lightweight model with a user-friendly interface.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747016"/>
            <a:ext cx="4196358" cy="1756053"/>
          </a:xfrm>
          <a:prstGeom prst="roundRect">
            <a:avLst>
              <a:gd name="adj" fmla="val 116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981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47186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Retrain with real-world data and integrate with simulations.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747016"/>
            <a:ext cx="4196358" cy="1756053"/>
          </a:xfrm>
          <a:prstGeom prst="roundRect">
            <a:avLst>
              <a:gd name="adj" fmla="val 116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981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47186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Quantization for optimized mobile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728"/>
            <a:ext cx="7399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               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7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Objective: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921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a CNN model to identify and classify road signs into 30 different categories.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road safety systems and assist self-driving cars by recognizing traffic signs accurately and quickly.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
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1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155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Collected and processed labeled road sign images.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7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Trained a deep learning model using image preprocessing, augmentation, and model tuning.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999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 a user-friendly web app using Streamlit for demo and testing.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179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6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About Dataset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8277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87024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Road Sign Images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96020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Data: 743 Test: 285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7306" y="389501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Diverse images for classification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200203" y="28277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870240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37319" y="2905601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30 Road Sign Classes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37319" y="375035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Categories include speed limits, directions, warnings/stop signs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80190" y="52926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335191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7306" y="537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Split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017306" y="58609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Defined distribution for training, validation and testing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4840" y="611505"/>
            <a:ext cx="4441865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Preprocessing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416487"/>
            <a:ext cx="1110377" cy="17681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78354" y="163853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Resize Images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878354" y="2118836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Load and resize image, uniform image size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5878354" y="2607350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(64 × 64)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3184684"/>
            <a:ext cx="1110377" cy="17681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78354" y="3406735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Normalize Pixels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878354" y="3887033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 data for better training 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5878354" y="4375547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(0–255 to 0–1)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4952881"/>
            <a:ext cx="1110377" cy="13325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78354" y="5174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Split Dataset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5878354" y="5655231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Defined distribution for training, validation and testing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6285428"/>
            <a:ext cx="1110377" cy="13325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878354" y="650748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Encode Labels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5878354" y="6987778"/>
            <a:ext cx="797480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Integers or one-hot vectors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483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Enhancing Data with Augmentation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439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3772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Rotation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94393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73772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Scaling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94393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73772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Flipping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54568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3394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Cropping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80190" y="59489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augmentation techniques increase dataset diversity and model robustness, making the model generalize better to unseen variations.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161"/>
            <a:ext cx="70517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Building the CNN Architecture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24764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24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15183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Define input shape (e.g., 64x64x3 RGB)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0489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04899"/>
            <a:ext cx="3047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495318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Extract features from images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085034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085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575453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Max-pooling for downsampling feature maps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16516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165169"/>
            <a:ext cx="3358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Fully Connected Layers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655588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Dense layers for classification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245304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245304"/>
            <a:ext cx="2989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Activation Functions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735723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ReLU for hidden layers, softmax for output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5302"/>
            <a:ext cx="75047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Compilation and Training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64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Compilation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45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Optimizer selection (Adam, SGD)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7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function (categorical crossentropy)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9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Evaluation metrics (accuracy)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64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45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split: 70% train, 15% validation, 15% test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87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Monitor validation performance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29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Early stopping to prevent overfitting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719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Checkpoints for model generalization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03202"/>
            <a:ext cx="93852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Evaluation and Real-World Testing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4451390" y="3192304"/>
            <a:ext cx="45792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85824" y="3426738"/>
            <a:ext cx="3185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85824" y="3917156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accuracy, precision, recall, F1-score on test set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257467" y="3192304"/>
            <a:ext cx="45792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91901" y="3426738"/>
            <a:ext cx="3254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Visualize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91901" y="3917156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Confusion matrices for class-specific 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5104209"/>
            <a:ext cx="93852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85824" y="5338643"/>
            <a:ext cx="3123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with New Images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85824" y="5829062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Verify real-world performance on unseen data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249"/>
            <a:ext cx="57391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Hyperparameter Tuning 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857256" y="287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Learning Rate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327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Optimize filter count and kernel size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24337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00644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7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Number of Filters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6327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Experiment with kernel sizes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24337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39494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25428"/>
            <a:ext cx="322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Architectural Changes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1584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layers, adjust neurons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24337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62082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25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Dropout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1584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model performance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24337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23232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2025-06-03T10:13:13Z</dcterms:created>
  <dcterms:modified xsi:type="dcterms:W3CDTF">2025-06-03T10:13:13Z</dcterms:modified>
</cp:coreProperties>
</file>